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1" r:id="rId2"/>
    <p:sldId id="295" r:id="rId3"/>
    <p:sldId id="634" r:id="rId4"/>
    <p:sldId id="639" r:id="rId5"/>
    <p:sldId id="640" r:id="rId6"/>
    <p:sldId id="641" r:id="rId7"/>
    <p:sldId id="642" r:id="rId8"/>
    <p:sldId id="643" r:id="rId9"/>
    <p:sldId id="644" r:id="rId10"/>
    <p:sldId id="645" r:id="rId11"/>
    <p:sldId id="646" r:id="rId12"/>
    <p:sldId id="647" r:id="rId13"/>
    <p:sldId id="648" r:id="rId14"/>
    <p:sldId id="649" r:id="rId15"/>
    <p:sldId id="306" r:id="rId16"/>
  </p:sldIdLst>
  <p:sldSz cx="11015663" cy="7775575"/>
  <p:notesSz cx="6797675" cy="9928225"/>
  <p:embeddedFontLst>
    <p:embeddedFont>
      <p:font typeface="넥슨Lv2고딕" panose="020B0600000101010101" charset="-127"/>
      <p:regular r:id="rId18"/>
    </p:embeddedFont>
    <p:embeddedFont>
      <p:font typeface="넥슨Lv2고딕 Bold" panose="020B0600000101010101" charset="-127"/>
      <p:bold r:id="rId19"/>
    </p:embeddedFont>
    <p:embeddedFont>
      <p:font typeface="넥슨Lv2고딕 Light" panose="020B0600000101010101" charset="-127"/>
      <p:regular r:id="rId20"/>
    </p:embeddedFont>
    <p:embeddedFont>
      <p:font typeface="Century" panose="02040604050505020304" pitchFamily="18" charset="0"/>
      <p:regular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1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2023-08-17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7" Type="http://schemas.openxmlformats.org/officeDocument/2006/relationships/image" Target="../media/image18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webm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4.webm"/><Relationship Id="rId7" Type="http://schemas.openxmlformats.org/officeDocument/2006/relationships/image" Target="../media/image20.png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webm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webm"/><Relationship Id="rId13" Type="http://schemas.microsoft.com/office/2007/relationships/media" Target="../media/media11.webm"/><Relationship Id="rId18" Type="http://schemas.openxmlformats.org/officeDocument/2006/relationships/image" Target="../media/image23.png"/><Relationship Id="rId3" Type="http://schemas.microsoft.com/office/2007/relationships/media" Target="../media/media6.webm"/><Relationship Id="rId21" Type="http://schemas.openxmlformats.org/officeDocument/2006/relationships/image" Target="../media/image26.png"/><Relationship Id="rId7" Type="http://schemas.microsoft.com/office/2007/relationships/media" Target="../media/media8.webm"/><Relationship Id="rId12" Type="http://schemas.openxmlformats.org/officeDocument/2006/relationships/video" Target="../media/media10.webm"/><Relationship Id="rId17" Type="http://schemas.openxmlformats.org/officeDocument/2006/relationships/image" Target="../media/image22.png"/><Relationship Id="rId2" Type="http://schemas.openxmlformats.org/officeDocument/2006/relationships/video" Target="../media/media5.webm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5.webm"/><Relationship Id="rId6" Type="http://schemas.openxmlformats.org/officeDocument/2006/relationships/video" Target="../media/media7.webm"/><Relationship Id="rId11" Type="http://schemas.microsoft.com/office/2007/relationships/media" Target="../media/media10.webm"/><Relationship Id="rId5" Type="http://schemas.microsoft.com/office/2007/relationships/media" Target="../media/media7.webm"/><Relationship Id="rId15" Type="http://schemas.openxmlformats.org/officeDocument/2006/relationships/slideLayout" Target="../slideLayouts/slideLayout4.xml"/><Relationship Id="rId10" Type="http://schemas.openxmlformats.org/officeDocument/2006/relationships/video" Target="../media/media9.webm"/><Relationship Id="rId19" Type="http://schemas.openxmlformats.org/officeDocument/2006/relationships/image" Target="../media/image24.png"/><Relationship Id="rId4" Type="http://schemas.openxmlformats.org/officeDocument/2006/relationships/video" Target="../media/media6.webm"/><Relationship Id="rId9" Type="http://schemas.microsoft.com/office/2007/relationships/media" Target="../media/media9.webm"/><Relationship Id="rId14" Type="http://schemas.openxmlformats.org/officeDocument/2006/relationships/video" Target="../media/media11.webm"/><Relationship Id="rId2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3" Type="http://schemas.microsoft.com/office/2007/relationships/media" Target="../media/media18.webm"/><Relationship Id="rId18" Type="http://schemas.openxmlformats.org/officeDocument/2006/relationships/video" Target="../media/media20.webm"/><Relationship Id="rId26" Type="http://schemas.openxmlformats.org/officeDocument/2006/relationships/video" Target="../media/media24.webm"/><Relationship Id="rId39" Type="http://schemas.microsoft.com/office/2007/relationships/media" Target="../media/media31.webm"/><Relationship Id="rId21" Type="http://schemas.microsoft.com/office/2007/relationships/media" Target="../media/media22.webm"/><Relationship Id="rId34" Type="http://schemas.openxmlformats.org/officeDocument/2006/relationships/video" Target="../media/media28.webm"/><Relationship Id="rId42" Type="http://schemas.openxmlformats.org/officeDocument/2006/relationships/video" Target="../media/media32.webm"/><Relationship Id="rId47" Type="http://schemas.openxmlformats.org/officeDocument/2006/relationships/image" Target="../media/image31.png"/><Relationship Id="rId50" Type="http://schemas.openxmlformats.org/officeDocument/2006/relationships/image" Target="../media/image34.png"/><Relationship Id="rId55" Type="http://schemas.openxmlformats.org/officeDocument/2006/relationships/image" Target="../media/image39.png"/><Relationship Id="rId63" Type="http://schemas.openxmlformats.org/officeDocument/2006/relationships/image" Target="../media/image47.png"/><Relationship Id="rId7" Type="http://schemas.microsoft.com/office/2007/relationships/media" Target="../media/media15.webm"/><Relationship Id="rId2" Type="http://schemas.openxmlformats.org/officeDocument/2006/relationships/video" Target="../media/media12.webm"/><Relationship Id="rId16" Type="http://schemas.openxmlformats.org/officeDocument/2006/relationships/video" Target="../media/media19.webm"/><Relationship Id="rId29" Type="http://schemas.microsoft.com/office/2007/relationships/media" Target="../media/media26.webm"/><Relationship Id="rId11" Type="http://schemas.microsoft.com/office/2007/relationships/media" Target="../media/media17.webm"/><Relationship Id="rId24" Type="http://schemas.openxmlformats.org/officeDocument/2006/relationships/video" Target="../media/media23.webm"/><Relationship Id="rId32" Type="http://schemas.openxmlformats.org/officeDocument/2006/relationships/video" Target="../media/media27.webm"/><Relationship Id="rId37" Type="http://schemas.microsoft.com/office/2007/relationships/media" Target="../media/media30.webm"/><Relationship Id="rId40" Type="http://schemas.openxmlformats.org/officeDocument/2006/relationships/video" Target="../media/media31.webm"/><Relationship Id="rId45" Type="http://schemas.openxmlformats.org/officeDocument/2006/relationships/image" Target="../media/image29.png"/><Relationship Id="rId53" Type="http://schemas.openxmlformats.org/officeDocument/2006/relationships/image" Target="../media/image37.png"/><Relationship Id="rId58" Type="http://schemas.openxmlformats.org/officeDocument/2006/relationships/image" Target="../media/image42.png"/><Relationship Id="rId5" Type="http://schemas.microsoft.com/office/2007/relationships/media" Target="../media/media14.webm"/><Relationship Id="rId61" Type="http://schemas.openxmlformats.org/officeDocument/2006/relationships/image" Target="../media/image45.png"/><Relationship Id="rId19" Type="http://schemas.microsoft.com/office/2007/relationships/media" Target="../media/media21.webm"/><Relationship Id="rId14" Type="http://schemas.openxmlformats.org/officeDocument/2006/relationships/video" Target="../media/media18.webm"/><Relationship Id="rId22" Type="http://schemas.openxmlformats.org/officeDocument/2006/relationships/video" Target="../media/media22.webm"/><Relationship Id="rId27" Type="http://schemas.microsoft.com/office/2007/relationships/media" Target="../media/media25.webm"/><Relationship Id="rId30" Type="http://schemas.openxmlformats.org/officeDocument/2006/relationships/video" Target="../media/media26.webm"/><Relationship Id="rId35" Type="http://schemas.microsoft.com/office/2007/relationships/media" Target="../media/media29.webm"/><Relationship Id="rId43" Type="http://schemas.openxmlformats.org/officeDocument/2006/relationships/slideLayout" Target="../slideLayouts/slideLayout4.xml"/><Relationship Id="rId48" Type="http://schemas.openxmlformats.org/officeDocument/2006/relationships/image" Target="../media/image32.png"/><Relationship Id="rId56" Type="http://schemas.openxmlformats.org/officeDocument/2006/relationships/image" Target="../media/image40.png"/><Relationship Id="rId64" Type="http://schemas.openxmlformats.org/officeDocument/2006/relationships/image" Target="../media/image48.png"/><Relationship Id="rId8" Type="http://schemas.openxmlformats.org/officeDocument/2006/relationships/video" Target="../media/media15.webm"/><Relationship Id="rId51" Type="http://schemas.openxmlformats.org/officeDocument/2006/relationships/image" Target="../media/image35.png"/><Relationship Id="rId3" Type="http://schemas.microsoft.com/office/2007/relationships/media" Target="../media/media13.webm"/><Relationship Id="rId12" Type="http://schemas.openxmlformats.org/officeDocument/2006/relationships/video" Target="../media/media17.webm"/><Relationship Id="rId17" Type="http://schemas.microsoft.com/office/2007/relationships/media" Target="../media/media20.webm"/><Relationship Id="rId25" Type="http://schemas.microsoft.com/office/2007/relationships/media" Target="../media/media24.webm"/><Relationship Id="rId33" Type="http://schemas.microsoft.com/office/2007/relationships/media" Target="../media/media28.webm"/><Relationship Id="rId38" Type="http://schemas.openxmlformats.org/officeDocument/2006/relationships/video" Target="../media/media30.webm"/><Relationship Id="rId46" Type="http://schemas.openxmlformats.org/officeDocument/2006/relationships/image" Target="../media/image30.png"/><Relationship Id="rId59" Type="http://schemas.openxmlformats.org/officeDocument/2006/relationships/image" Target="../media/image43.png"/><Relationship Id="rId20" Type="http://schemas.openxmlformats.org/officeDocument/2006/relationships/video" Target="../media/media21.webm"/><Relationship Id="rId41" Type="http://schemas.microsoft.com/office/2007/relationships/media" Target="../media/media32.webm"/><Relationship Id="rId54" Type="http://schemas.openxmlformats.org/officeDocument/2006/relationships/image" Target="../media/image38.png"/><Relationship Id="rId62" Type="http://schemas.openxmlformats.org/officeDocument/2006/relationships/image" Target="../media/image46.png"/><Relationship Id="rId1" Type="http://schemas.microsoft.com/office/2007/relationships/media" Target="../media/media12.webm"/><Relationship Id="rId6" Type="http://schemas.openxmlformats.org/officeDocument/2006/relationships/video" Target="../media/media14.webm"/><Relationship Id="rId15" Type="http://schemas.microsoft.com/office/2007/relationships/media" Target="../media/media19.webm"/><Relationship Id="rId23" Type="http://schemas.microsoft.com/office/2007/relationships/media" Target="../media/media23.webm"/><Relationship Id="rId28" Type="http://schemas.openxmlformats.org/officeDocument/2006/relationships/video" Target="../media/media25.webm"/><Relationship Id="rId36" Type="http://schemas.openxmlformats.org/officeDocument/2006/relationships/video" Target="../media/media29.webm"/><Relationship Id="rId49" Type="http://schemas.openxmlformats.org/officeDocument/2006/relationships/image" Target="../media/image33.png"/><Relationship Id="rId57" Type="http://schemas.openxmlformats.org/officeDocument/2006/relationships/image" Target="../media/image41.png"/><Relationship Id="rId10" Type="http://schemas.openxmlformats.org/officeDocument/2006/relationships/video" Target="../media/media16.webm"/><Relationship Id="rId31" Type="http://schemas.microsoft.com/office/2007/relationships/media" Target="../media/media27.webm"/><Relationship Id="rId44" Type="http://schemas.openxmlformats.org/officeDocument/2006/relationships/image" Target="../media/image28.png"/><Relationship Id="rId52" Type="http://schemas.openxmlformats.org/officeDocument/2006/relationships/image" Target="../media/image36.png"/><Relationship Id="rId60" Type="http://schemas.openxmlformats.org/officeDocument/2006/relationships/image" Target="../media/image44.png"/><Relationship Id="rId4" Type="http://schemas.openxmlformats.org/officeDocument/2006/relationships/video" Target="../media/media13.webm"/><Relationship Id="rId9" Type="http://schemas.microsoft.com/office/2007/relationships/media" Target="../media/media16.webm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36.webm"/><Relationship Id="rId13" Type="http://schemas.openxmlformats.org/officeDocument/2006/relationships/image" Target="../media/image50.png"/><Relationship Id="rId3" Type="http://schemas.microsoft.com/office/2007/relationships/media" Target="../media/media34.webm"/><Relationship Id="rId7" Type="http://schemas.microsoft.com/office/2007/relationships/media" Target="../media/media36.webm"/><Relationship Id="rId12" Type="http://schemas.openxmlformats.org/officeDocument/2006/relationships/image" Target="../media/image49.png"/><Relationship Id="rId2" Type="http://schemas.openxmlformats.org/officeDocument/2006/relationships/video" Target="../media/media33.webm"/><Relationship Id="rId16" Type="http://schemas.openxmlformats.org/officeDocument/2006/relationships/image" Target="../media/image53.png"/><Relationship Id="rId1" Type="http://schemas.microsoft.com/office/2007/relationships/media" Target="../media/media33.webm"/><Relationship Id="rId6" Type="http://schemas.openxmlformats.org/officeDocument/2006/relationships/video" Target="../media/media35.webm"/><Relationship Id="rId11" Type="http://schemas.openxmlformats.org/officeDocument/2006/relationships/slideLayout" Target="../slideLayouts/slideLayout4.xml"/><Relationship Id="rId5" Type="http://schemas.microsoft.com/office/2007/relationships/media" Target="../media/media35.webm"/><Relationship Id="rId15" Type="http://schemas.openxmlformats.org/officeDocument/2006/relationships/image" Target="../media/image52.png"/><Relationship Id="rId10" Type="http://schemas.openxmlformats.org/officeDocument/2006/relationships/video" Target="../media/media37.webm"/><Relationship Id="rId4" Type="http://schemas.openxmlformats.org/officeDocument/2006/relationships/video" Target="../media/media34.webm"/><Relationship Id="rId9" Type="http://schemas.microsoft.com/office/2007/relationships/media" Target="../media/media37.webm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526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 오사카 리소스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6981" y="233533"/>
            <a:ext cx="938078" cy="384721"/>
            <a:chOff x="233848" y="329851"/>
            <a:chExt cx="938078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33848" y="329851"/>
              <a:ext cx="93807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애니메이션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Mini_befull">
            <a:hlinkClick r:id="" action="ppaction://media"/>
            <a:extLst>
              <a:ext uri="{FF2B5EF4-FFF2-40B4-BE49-F238E27FC236}">
                <a16:creationId xmlns:a16="http://schemas.microsoft.com/office/drawing/2014/main" id="{D611B6B3-4EA4-487C-BE67-E8C34F41B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8694" y="1934198"/>
            <a:ext cx="4454432" cy="4454432"/>
          </a:xfrm>
          <a:prstGeom prst="rect">
            <a:avLst/>
          </a:prstGeom>
        </p:spPr>
      </p:pic>
      <p:pic>
        <p:nvPicPr>
          <p:cNvPr id="8" name="Mini_eatting">
            <a:hlinkClick r:id="" action="ppaction://media"/>
            <a:extLst>
              <a:ext uri="{FF2B5EF4-FFF2-40B4-BE49-F238E27FC236}">
                <a16:creationId xmlns:a16="http://schemas.microsoft.com/office/drawing/2014/main" id="{946884E7-F2E0-4DA5-A19B-73201494DA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4457" y="1934198"/>
            <a:ext cx="4454432" cy="4454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E15D83-BA15-4F3F-85F2-77235645E0A8}"/>
              </a:ext>
            </a:extLst>
          </p:cNvPr>
          <p:cNvSpPr txBox="1"/>
          <p:nvPr/>
        </p:nvSpPr>
        <p:spPr>
          <a:xfrm>
            <a:off x="4953833" y="6720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먹는 연출 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96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6981" y="233533"/>
            <a:ext cx="938078" cy="384721"/>
            <a:chOff x="233848" y="329851"/>
            <a:chExt cx="938078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33848" y="329851"/>
              <a:ext cx="93807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애니메이션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15D83-BA15-4F3F-85F2-77235645E0A8}"/>
              </a:ext>
            </a:extLst>
          </p:cNvPr>
          <p:cNvSpPr txBox="1"/>
          <p:nvPr/>
        </p:nvSpPr>
        <p:spPr>
          <a:xfrm>
            <a:off x="4982687" y="66249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풍선 연출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Moonfar_풍선">
            <a:hlinkClick r:id="" action="ppaction://media"/>
            <a:extLst>
              <a:ext uri="{FF2B5EF4-FFF2-40B4-BE49-F238E27FC236}">
                <a16:creationId xmlns:a16="http://schemas.microsoft.com/office/drawing/2014/main" id="{81E1C81C-3F6B-4F6F-8D3F-BCEEED17C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9673" y="1700039"/>
            <a:ext cx="4375496" cy="4375496"/>
          </a:xfrm>
          <a:prstGeom prst="rect">
            <a:avLst/>
          </a:prstGeom>
        </p:spPr>
      </p:pic>
      <p:pic>
        <p:nvPicPr>
          <p:cNvPr id="10" name="Moonfar_풍선추가">
            <a:hlinkClick r:id="" action="ppaction://media"/>
            <a:extLst>
              <a:ext uri="{FF2B5EF4-FFF2-40B4-BE49-F238E27FC236}">
                <a16:creationId xmlns:a16="http://schemas.microsoft.com/office/drawing/2014/main" id="{0F444FCA-0960-48B6-9CB6-8013530884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9764" y="1682102"/>
            <a:ext cx="4375496" cy="43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6981" y="233533"/>
            <a:ext cx="938078" cy="384721"/>
            <a:chOff x="233848" y="329851"/>
            <a:chExt cx="938078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33848" y="329851"/>
              <a:ext cx="93807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애니메이션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15D83-BA15-4F3F-85F2-77235645E0A8}"/>
              </a:ext>
            </a:extLst>
          </p:cNvPr>
          <p:cNvSpPr txBox="1"/>
          <p:nvPr/>
        </p:nvSpPr>
        <p:spPr>
          <a:xfrm>
            <a:off x="3485160" y="60757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인사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nyangi_boring">
            <a:hlinkClick r:id="" action="ppaction://media"/>
            <a:extLst>
              <a:ext uri="{FF2B5EF4-FFF2-40B4-BE49-F238E27FC236}">
                <a16:creationId xmlns:a16="http://schemas.microsoft.com/office/drawing/2014/main" id="{CF4771B7-F7AB-4366-AF86-C1F8D5ABE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3507" y="1247501"/>
            <a:ext cx="2105025" cy="2105025"/>
          </a:xfrm>
          <a:prstGeom prst="rect">
            <a:avLst/>
          </a:prstGeom>
        </p:spPr>
      </p:pic>
      <p:pic>
        <p:nvPicPr>
          <p:cNvPr id="8" name="nyangi_comhere">
            <a:hlinkClick r:id="" action="ppaction://media"/>
            <a:extLst>
              <a:ext uri="{FF2B5EF4-FFF2-40B4-BE49-F238E27FC236}">
                <a16:creationId xmlns:a16="http://schemas.microsoft.com/office/drawing/2014/main" id="{44E5DDC1-23FD-40F5-B949-19D79ABD86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827951" y="1247501"/>
            <a:ext cx="2105025" cy="2105025"/>
          </a:xfrm>
          <a:prstGeom prst="rect">
            <a:avLst/>
          </a:prstGeom>
        </p:spPr>
      </p:pic>
      <p:pic>
        <p:nvPicPr>
          <p:cNvPr id="11" name="nyangi_cry">
            <a:hlinkClick r:id="" action="ppaction://media"/>
            <a:extLst>
              <a:ext uri="{FF2B5EF4-FFF2-40B4-BE49-F238E27FC236}">
                <a16:creationId xmlns:a16="http://schemas.microsoft.com/office/drawing/2014/main" id="{1A14E625-9C30-4C00-A32B-C2BEB921D0E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092395" y="1247501"/>
            <a:ext cx="2105025" cy="2105025"/>
          </a:xfrm>
          <a:prstGeom prst="rect">
            <a:avLst/>
          </a:prstGeom>
        </p:spPr>
      </p:pic>
      <p:pic>
        <p:nvPicPr>
          <p:cNvPr id="12" name="nyangi_despondent">
            <a:hlinkClick r:id="" action="ppaction://media"/>
            <a:extLst>
              <a:ext uri="{FF2B5EF4-FFF2-40B4-BE49-F238E27FC236}">
                <a16:creationId xmlns:a16="http://schemas.microsoft.com/office/drawing/2014/main" id="{84AC6150-B618-4CF6-8E31-55DD1D3169E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63507" y="3887787"/>
            <a:ext cx="2105024" cy="2105024"/>
          </a:xfrm>
          <a:prstGeom prst="rect">
            <a:avLst/>
          </a:prstGeom>
        </p:spPr>
      </p:pic>
      <p:pic>
        <p:nvPicPr>
          <p:cNvPr id="14" name="nyangi_Greeting_001">
            <a:hlinkClick r:id="" action="ppaction://media"/>
            <a:extLst>
              <a:ext uri="{FF2B5EF4-FFF2-40B4-BE49-F238E27FC236}">
                <a16:creationId xmlns:a16="http://schemas.microsoft.com/office/drawing/2014/main" id="{7736CDE3-8191-4CE8-952F-22CCF0BC3BD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27950" y="3887787"/>
            <a:ext cx="2105024" cy="2105024"/>
          </a:xfrm>
          <a:prstGeom prst="rect">
            <a:avLst/>
          </a:prstGeom>
        </p:spPr>
      </p:pic>
      <p:pic>
        <p:nvPicPr>
          <p:cNvPr id="15" name="nyangi_small_throw">
            <a:hlinkClick r:id="" action="ppaction://media"/>
            <a:extLst>
              <a:ext uri="{FF2B5EF4-FFF2-40B4-BE49-F238E27FC236}">
                <a16:creationId xmlns:a16="http://schemas.microsoft.com/office/drawing/2014/main" id="{463700A2-77EB-470B-96FA-A594D6AF7F44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092393" y="3887787"/>
            <a:ext cx="2105024" cy="2105024"/>
          </a:xfrm>
          <a:prstGeom prst="rect">
            <a:avLst/>
          </a:prstGeom>
        </p:spPr>
      </p:pic>
      <p:pic>
        <p:nvPicPr>
          <p:cNvPr id="16" name="nyangi_wonder">
            <a:hlinkClick r:id="" action="ppaction://media"/>
            <a:extLst>
              <a:ext uri="{FF2B5EF4-FFF2-40B4-BE49-F238E27FC236}">
                <a16:creationId xmlns:a16="http://schemas.microsoft.com/office/drawing/2014/main" id="{F9A87017-FEBF-4FD6-94D9-8F2EF6E5A659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361235" y="1247501"/>
            <a:ext cx="2105025" cy="2105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B6153F-17B8-42E5-A93C-8B8C892FE95D}"/>
              </a:ext>
            </a:extLst>
          </p:cNvPr>
          <p:cNvSpPr txBox="1"/>
          <p:nvPr/>
        </p:nvSpPr>
        <p:spPr>
          <a:xfrm>
            <a:off x="1220718" y="343549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지루함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D4B265-0FA9-4782-8B26-CD1F0C1C6E17}"/>
              </a:ext>
            </a:extLst>
          </p:cNvPr>
          <p:cNvSpPr txBox="1"/>
          <p:nvPr/>
        </p:nvSpPr>
        <p:spPr>
          <a:xfrm>
            <a:off x="3485161" y="343549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이리와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02CDC-6D5C-4B53-9DD4-70ECCCED94D6}"/>
              </a:ext>
            </a:extLst>
          </p:cNvPr>
          <p:cNvSpPr txBox="1"/>
          <p:nvPr/>
        </p:nvSpPr>
        <p:spPr>
          <a:xfrm>
            <a:off x="5850593" y="343549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슬픔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ACB7E-67FD-463F-8EDE-48D045DEA568}"/>
              </a:ext>
            </a:extLst>
          </p:cNvPr>
          <p:cNvSpPr txBox="1"/>
          <p:nvPr/>
        </p:nvSpPr>
        <p:spPr>
          <a:xfrm>
            <a:off x="1220717" y="607577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낙담한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B19C2-CAB0-4744-AFC2-E7457F6B018F}"/>
              </a:ext>
            </a:extLst>
          </p:cNvPr>
          <p:cNvSpPr txBox="1"/>
          <p:nvPr/>
        </p:nvSpPr>
        <p:spPr>
          <a:xfrm>
            <a:off x="8018446" y="343549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궁금해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57118-EE2C-4215-8E6B-9620B9206573}"/>
              </a:ext>
            </a:extLst>
          </p:cNvPr>
          <p:cNvSpPr txBox="1"/>
          <p:nvPr/>
        </p:nvSpPr>
        <p:spPr>
          <a:xfrm>
            <a:off x="5749603" y="615874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때려쳐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17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6981" y="233533"/>
            <a:ext cx="938077" cy="384721"/>
            <a:chOff x="233848" y="329851"/>
            <a:chExt cx="938077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33848" y="329851"/>
              <a:ext cx="938077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애니메이션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15D83-BA15-4F3F-85F2-77235645E0A8}"/>
              </a:ext>
            </a:extLst>
          </p:cNvPr>
          <p:cNvSpPr txBox="1"/>
          <p:nvPr/>
        </p:nvSpPr>
        <p:spPr>
          <a:xfrm>
            <a:off x="315343" y="1052425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숑이</a:t>
            </a:r>
            <a:r>
              <a:rPr lang="ko-KR" altLang="en-US" dirty="0">
                <a:latin typeface="+mj-ea"/>
                <a:ea typeface="+mj-ea"/>
              </a:rPr>
              <a:t> 애니메이션 모음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shong_ani01">
            <a:hlinkClick r:id="" action="ppaction://media"/>
            <a:extLst>
              <a:ext uri="{FF2B5EF4-FFF2-40B4-BE49-F238E27FC236}">
                <a16:creationId xmlns:a16="http://schemas.microsoft.com/office/drawing/2014/main" id="{862A0246-8D2D-4A80-A34D-D459A4E33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410887" y="1544112"/>
            <a:ext cx="2508783" cy="1411123"/>
          </a:xfrm>
          <a:prstGeom prst="rect">
            <a:avLst/>
          </a:prstGeom>
        </p:spPr>
      </p:pic>
      <p:pic>
        <p:nvPicPr>
          <p:cNvPr id="8" name="shong_ani02">
            <a:hlinkClick r:id="" action="ppaction://media"/>
            <a:extLst>
              <a:ext uri="{FF2B5EF4-FFF2-40B4-BE49-F238E27FC236}">
                <a16:creationId xmlns:a16="http://schemas.microsoft.com/office/drawing/2014/main" id="{C5AF8E98-CABD-49BA-B117-4823A8F83E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2991375" y="1544112"/>
            <a:ext cx="2508784" cy="1411123"/>
          </a:xfrm>
          <a:prstGeom prst="rect">
            <a:avLst/>
          </a:prstGeom>
        </p:spPr>
      </p:pic>
      <p:pic>
        <p:nvPicPr>
          <p:cNvPr id="12" name="shong_ani03">
            <a:hlinkClick r:id="" action="ppaction://media"/>
            <a:extLst>
              <a:ext uri="{FF2B5EF4-FFF2-40B4-BE49-F238E27FC236}">
                <a16:creationId xmlns:a16="http://schemas.microsoft.com/office/drawing/2014/main" id="{4A91A3C4-57A6-49D7-909C-073689C6CB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5571864" y="1544112"/>
            <a:ext cx="2508784" cy="1411123"/>
          </a:xfrm>
          <a:prstGeom prst="rect">
            <a:avLst/>
          </a:prstGeom>
        </p:spPr>
      </p:pic>
      <p:pic>
        <p:nvPicPr>
          <p:cNvPr id="14" name="shong_ani04">
            <a:hlinkClick r:id="" action="ppaction://media"/>
            <a:extLst>
              <a:ext uri="{FF2B5EF4-FFF2-40B4-BE49-F238E27FC236}">
                <a16:creationId xmlns:a16="http://schemas.microsoft.com/office/drawing/2014/main" id="{AC610E4C-9A45-4354-87F3-144955DDA52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8152353" y="1544112"/>
            <a:ext cx="2508784" cy="1411123"/>
          </a:xfrm>
          <a:prstGeom prst="rect">
            <a:avLst/>
          </a:prstGeom>
        </p:spPr>
      </p:pic>
      <p:pic>
        <p:nvPicPr>
          <p:cNvPr id="15" name="shong_ani05">
            <a:hlinkClick r:id="" action="ppaction://media"/>
            <a:extLst>
              <a:ext uri="{FF2B5EF4-FFF2-40B4-BE49-F238E27FC236}">
                <a16:creationId xmlns:a16="http://schemas.microsoft.com/office/drawing/2014/main" id="{32D11772-5B4D-47F5-8DC4-773AAB622867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410886" y="3031207"/>
            <a:ext cx="2508784" cy="1411123"/>
          </a:xfrm>
          <a:prstGeom prst="rect">
            <a:avLst/>
          </a:prstGeom>
        </p:spPr>
      </p:pic>
      <p:pic>
        <p:nvPicPr>
          <p:cNvPr id="16" name="shong_conceit">
            <a:hlinkClick r:id="" action="ppaction://media"/>
            <a:extLst>
              <a:ext uri="{FF2B5EF4-FFF2-40B4-BE49-F238E27FC236}">
                <a16:creationId xmlns:a16="http://schemas.microsoft.com/office/drawing/2014/main" id="{ADC2E576-F591-4665-8324-86FD4D030D23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2991375" y="3031207"/>
            <a:ext cx="1434851" cy="1434851"/>
          </a:xfrm>
          <a:prstGeom prst="rect">
            <a:avLst/>
          </a:prstGeom>
        </p:spPr>
      </p:pic>
      <p:pic>
        <p:nvPicPr>
          <p:cNvPr id="18" name="shong_hurryup">
            <a:hlinkClick r:id="" action="ppaction://media"/>
            <a:extLst>
              <a:ext uri="{FF2B5EF4-FFF2-40B4-BE49-F238E27FC236}">
                <a16:creationId xmlns:a16="http://schemas.microsoft.com/office/drawing/2014/main" id="{AAC6ADD0-9D2D-4DC1-8D7E-CBEB58991C5B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0"/>
          <a:stretch>
            <a:fillRect/>
          </a:stretch>
        </p:blipFill>
        <p:spPr>
          <a:xfrm>
            <a:off x="4497931" y="3031207"/>
            <a:ext cx="1434851" cy="1434851"/>
          </a:xfrm>
          <a:prstGeom prst="rect">
            <a:avLst/>
          </a:prstGeom>
        </p:spPr>
      </p:pic>
      <p:pic>
        <p:nvPicPr>
          <p:cNvPr id="19" name="shong_run01">
            <a:hlinkClick r:id="" action="ppaction://media"/>
            <a:extLst>
              <a:ext uri="{FF2B5EF4-FFF2-40B4-BE49-F238E27FC236}">
                <a16:creationId xmlns:a16="http://schemas.microsoft.com/office/drawing/2014/main" id="{9A25972D-74A5-4946-AAB6-8E3909F95254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6345598" y="3031207"/>
            <a:ext cx="1434851" cy="1434851"/>
          </a:xfrm>
          <a:prstGeom prst="rect">
            <a:avLst/>
          </a:prstGeom>
        </p:spPr>
      </p:pic>
      <p:pic>
        <p:nvPicPr>
          <p:cNvPr id="20" name="shong_run02">
            <a:hlinkClick r:id="" action="ppaction://media"/>
            <a:extLst>
              <a:ext uri="{FF2B5EF4-FFF2-40B4-BE49-F238E27FC236}">
                <a16:creationId xmlns:a16="http://schemas.microsoft.com/office/drawing/2014/main" id="{F1D329E4-68E5-4FC0-909B-A556FF04F5F2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2"/>
          <a:stretch>
            <a:fillRect/>
          </a:stretch>
        </p:blipFill>
        <p:spPr>
          <a:xfrm>
            <a:off x="7780449" y="3031207"/>
            <a:ext cx="1434851" cy="1434851"/>
          </a:xfrm>
          <a:prstGeom prst="rect">
            <a:avLst/>
          </a:prstGeom>
        </p:spPr>
      </p:pic>
      <p:pic>
        <p:nvPicPr>
          <p:cNvPr id="21" name="shong_run03">
            <a:hlinkClick r:id="" action="ppaction://media"/>
            <a:extLst>
              <a:ext uri="{FF2B5EF4-FFF2-40B4-BE49-F238E27FC236}">
                <a16:creationId xmlns:a16="http://schemas.microsoft.com/office/drawing/2014/main" id="{D0A1B28D-EDA1-40DB-A4BA-D08C3D033EF3}"/>
              </a:ext>
            </a:extLst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9215300" y="3031207"/>
            <a:ext cx="1434851" cy="1434851"/>
          </a:xfrm>
          <a:prstGeom prst="rect">
            <a:avLst/>
          </a:prstGeom>
        </p:spPr>
      </p:pic>
      <p:pic>
        <p:nvPicPr>
          <p:cNvPr id="22" name="shong_stretching">
            <a:hlinkClick r:id="" action="ppaction://media"/>
            <a:extLst>
              <a:ext uri="{FF2B5EF4-FFF2-40B4-BE49-F238E27FC236}">
                <a16:creationId xmlns:a16="http://schemas.microsoft.com/office/drawing/2014/main" id="{AD122CA8-1D47-43D1-A5A2-1EF7C11E1580}"/>
              </a:ext>
            </a:extLst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10886" y="4518302"/>
            <a:ext cx="1487095" cy="1487095"/>
          </a:xfrm>
          <a:prstGeom prst="rect">
            <a:avLst/>
          </a:prstGeom>
        </p:spPr>
      </p:pic>
      <p:pic>
        <p:nvPicPr>
          <p:cNvPr id="23" name="shong_surprise2">
            <a:hlinkClick r:id="" action="ppaction://media"/>
            <a:extLst>
              <a:ext uri="{FF2B5EF4-FFF2-40B4-BE49-F238E27FC236}">
                <a16:creationId xmlns:a16="http://schemas.microsoft.com/office/drawing/2014/main" id="{4F51A40F-042C-4E8F-8226-8F9D7C247DEA}"/>
              </a:ext>
            </a:extLst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954765" y="4518302"/>
            <a:ext cx="1487095" cy="1487095"/>
          </a:xfrm>
          <a:prstGeom prst="rect">
            <a:avLst/>
          </a:prstGeom>
        </p:spPr>
      </p:pic>
      <p:pic>
        <p:nvPicPr>
          <p:cNvPr id="24" name="shong_wait">
            <a:hlinkClick r:id="" action="ppaction://media"/>
            <a:extLst>
              <a:ext uri="{FF2B5EF4-FFF2-40B4-BE49-F238E27FC236}">
                <a16:creationId xmlns:a16="http://schemas.microsoft.com/office/drawing/2014/main" id="{01BC142B-0CCE-458D-9C1F-87925EC8BD4D}"/>
              </a:ext>
            </a:extLst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6"/>
          <a:stretch>
            <a:fillRect/>
          </a:stretch>
        </p:blipFill>
        <p:spPr>
          <a:xfrm>
            <a:off x="3498644" y="4518302"/>
            <a:ext cx="1487095" cy="1487095"/>
          </a:xfrm>
          <a:prstGeom prst="rect">
            <a:avLst/>
          </a:prstGeom>
        </p:spPr>
      </p:pic>
      <p:pic>
        <p:nvPicPr>
          <p:cNvPr id="25" name="shong_가위바위보">
            <a:hlinkClick r:id="" action="ppaction://media"/>
            <a:extLst>
              <a:ext uri="{FF2B5EF4-FFF2-40B4-BE49-F238E27FC236}">
                <a16:creationId xmlns:a16="http://schemas.microsoft.com/office/drawing/2014/main" id="{7E83ECD1-648F-4C76-9D22-53D05D696BEB}"/>
              </a:ext>
            </a:extLst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7"/>
          <a:stretch>
            <a:fillRect/>
          </a:stretch>
        </p:blipFill>
        <p:spPr>
          <a:xfrm>
            <a:off x="5042523" y="4518302"/>
            <a:ext cx="1487095" cy="1487095"/>
          </a:xfrm>
          <a:prstGeom prst="rect">
            <a:avLst/>
          </a:prstGeom>
        </p:spPr>
      </p:pic>
      <p:pic>
        <p:nvPicPr>
          <p:cNvPr id="26" name="shong_궁금">
            <a:hlinkClick r:id="" action="ppaction://media"/>
            <a:extLst>
              <a:ext uri="{FF2B5EF4-FFF2-40B4-BE49-F238E27FC236}">
                <a16:creationId xmlns:a16="http://schemas.microsoft.com/office/drawing/2014/main" id="{4F785ED7-10AE-40BF-A2F1-960693F49022}"/>
              </a:ext>
            </a:extLst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8"/>
          <a:stretch>
            <a:fillRect/>
          </a:stretch>
        </p:blipFill>
        <p:spPr>
          <a:xfrm>
            <a:off x="6586402" y="4518302"/>
            <a:ext cx="1487095" cy="1487095"/>
          </a:xfrm>
          <a:prstGeom prst="rect">
            <a:avLst/>
          </a:prstGeom>
        </p:spPr>
      </p:pic>
      <p:pic>
        <p:nvPicPr>
          <p:cNvPr id="27" name="shong_궁금">
            <a:hlinkClick r:id="" action="ppaction://media"/>
            <a:extLst>
              <a:ext uri="{FF2B5EF4-FFF2-40B4-BE49-F238E27FC236}">
                <a16:creationId xmlns:a16="http://schemas.microsoft.com/office/drawing/2014/main" id="{1F51B59E-EBF6-4B86-8FE7-AF1E4FF6A989}"/>
              </a:ext>
            </a:extLst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8"/>
          <a:stretch>
            <a:fillRect/>
          </a:stretch>
        </p:blipFill>
        <p:spPr>
          <a:xfrm>
            <a:off x="8130281" y="4518302"/>
            <a:ext cx="1487095" cy="1487095"/>
          </a:xfrm>
          <a:prstGeom prst="rect">
            <a:avLst/>
          </a:prstGeom>
        </p:spPr>
      </p:pic>
      <p:pic>
        <p:nvPicPr>
          <p:cNvPr id="28" name="shong_기지개">
            <a:hlinkClick r:id="" action="ppaction://media"/>
            <a:extLst>
              <a:ext uri="{FF2B5EF4-FFF2-40B4-BE49-F238E27FC236}">
                <a16:creationId xmlns:a16="http://schemas.microsoft.com/office/drawing/2014/main" id="{7EC99297-F287-42FF-A680-DED3B847EC4A}"/>
              </a:ext>
            </a:extLst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9"/>
          <a:stretch>
            <a:fillRect/>
          </a:stretch>
        </p:blipFill>
        <p:spPr>
          <a:xfrm>
            <a:off x="410886" y="6051781"/>
            <a:ext cx="1411122" cy="1411122"/>
          </a:xfrm>
          <a:prstGeom prst="rect">
            <a:avLst/>
          </a:prstGeom>
        </p:spPr>
      </p:pic>
      <p:pic>
        <p:nvPicPr>
          <p:cNvPr id="29" name="shong_맞다">
            <a:hlinkClick r:id="" action="ppaction://media"/>
            <a:extLst>
              <a:ext uri="{FF2B5EF4-FFF2-40B4-BE49-F238E27FC236}">
                <a16:creationId xmlns:a16="http://schemas.microsoft.com/office/drawing/2014/main" id="{81668999-EF62-4168-94B1-E7FB78B42CB8}"/>
              </a:ext>
            </a:extLst>
          </p:cNvPr>
          <p:cNvPicPr>
            <a:picLocks noChangeAspect="1"/>
          </p:cNvPicPr>
          <p:nvPr>
            <a:vide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1874321" y="6051780"/>
            <a:ext cx="1411123" cy="1411123"/>
          </a:xfrm>
          <a:prstGeom prst="rect">
            <a:avLst/>
          </a:prstGeom>
        </p:spPr>
      </p:pic>
      <p:pic>
        <p:nvPicPr>
          <p:cNvPr id="30" name="shong_씩씩대기">
            <a:hlinkClick r:id="" action="ppaction://media"/>
            <a:extLst>
              <a:ext uri="{FF2B5EF4-FFF2-40B4-BE49-F238E27FC236}">
                <a16:creationId xmlns:a16="http://schemas.microsoft.com/office/drawing/2014/main" id="{FFA2A6C6-9CC8-4A06-AC17-4D98C645E7FB}"/>
              </a:ext>
            </a:extLst>
          </p:cNvPr>
          <p:cNvPicPr>
            <a:picLocks noChangeAspect="1"/>
          </p:cNvPicPr>
          <p:nvPr>
            <a:vide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61"/>
          <a:stretch>
            <a:fillRect/>
          </a:stretch>
        </p:blipFill>
        <p:spPr>
          <a:xfrm>
            <a:off x="3337757" y="6051780"/>
            <a:ext cx="1411123" cy="1411123"/>
          </a:xfrm>
          <a:prstGeom prst="rect">
            <a:avLst/>
          </a:prstGeom>
        </p:spPr>
      </p:pic>
      <p:pic>
        <p:nvPicPr>
          <p:cNvPr id="31" name="shong_오해야">
            <a:hlinkClick r:id="" action="ppaction://media"/>
            <a:extLst>
              <a:ext uri="{FF2B5EF4-FFF2-40B4-BE49-F238E27FC236}">
                <a16:creationId xmlns:a16="http://schemas.microsoft.com/office/drawing/2014/main" id="{1D34B542-FA5D-40BE-B48E-F28B6C4E3AB3}"/>
              </a:ext>
            </a:extLst>
          </p:cNvPr>
          <p:cNvPicPr>
            <a:picLocks noChangeAspect="1"/>
          </p:cNvPicPr>
          <p:nvPr>
            <a:vide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62"/>
          <a:stretch>
            <a:fillRect/>
          </a:stretch>
        </p:blipFill>
        <p:spPr>
          <a:xfrm>
            <a:off x="4801193" y="6065430"/>
            <a:ext cx="1411122" cy="1411122"/>
          </a:xfrm>
          <a:prstGeom prst="rect">
            <a:avLst/>
          </a:prstGeom>
        </p:spPr>
      </p:pic>
      <p:pic>
        <p:nvPicPr>
          <p:cNvPr id="32" name="shong_포징">
            <a:hlinkClick r:id="" action="ppaction://media"/>
            <a:extLst>
              <a:ext uri="{FF2B5EF4-FFF2-40B4-BE49-F238E27FC236}">
                <a16:creationId xmlns:a16="http://schemas.microsoft.com/office/drawing/2014/main" id="{9D10EB9E-0087-4259-84FB-CD5247C90A80}"/>
              </a:ext>
            </a:extLst>
          </p:cNvPr>
          <p:cNvPicPr>
            <a:picLocks noChangeAspect="1"/>
          </p:cNvPicPr>
          <p:nvPr>
            <a:vide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63"/>
          <a:stretch>
            <a:fillRect/>
          </a:stretch>
        </p:blipFill>
        <p:spPr>
          <a:xfrm>
            <a:off x="6275222" y="6065430"/>
            <a:ext cx="1411123" cy="1411123"/>
          </a:xfrm>
          <a:prstGeom prst="rect">
            <a:avLst/>
          </a:prstGeom>
        </p:spPr>
      </p:pic>
      <p:pic>
        <p:nvPicPr>
          <p:cNvPr id="33" name="shong_하품">
            <a:hlinkClick r:id="" action="ppaction://media"/>
            <a:extLst>
              <a:ext uri="{FF2B5EF4-FFF2-40B4-BE49-F238E27FC236}">
                <a16:creationId xmlns:a16="http://schemas.microsoft.com/office/drawing/2014/main" id="{04D2D747-ED2D-4932-9FD2-4F288A871C16}"/>
              </a:ext>
            </a:extLst>
          </p:cNvPr>
          <p:cNvPicPr>
            <a:picLocks noChangeAspect="1"/>
          </p:cNvPicPr>
          <p:nvPr>
            <a:vide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64"/>
          <a:stretch>
            <a:fillRect/>
          </a:stretch>
        </p:blipFill>
        <p:spPr>
          <a:xfrm>
            <a:off x="7749252" y="6065430"/>
            <a:ext cx="1411123" cy="14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5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1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7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3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76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66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1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0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41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1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1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403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533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48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4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486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0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3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5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5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6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75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8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93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9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205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0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21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6981" y="233533"/>
            <a:ext cx="938078" cy="384721"/>
            <a:chOff x="233848" y="329851"/>
            <a:chExt cx="938078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233848" y="329851"/>
              <a:ext cx="93807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애니메이션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15D83-BA15-4F3F-85F2-77235645E0A8}"/>
              </a:ext>
            </a:extLst>
          </p:cNvPr>
          <p:cNvSpPr txBox="1"/>
          <p:nvPr/>
        </p:nvSpPr>
        <p:spPr>
          <a:xfrm>
            <a:off x="362871" y="157859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상호작용 및 </a:t>
            </a:r>
            <a:r>
              <a:rPr lang="en-US" altLang="ko-KR" dirty="0">
                <a:latin typeface="+mj-ea"/>
                <a:ea typeface="+mj-ea"/>
              </a:rPr>
              <a:t>idle </a:t>
            </a:r>
            <a:r>
              <a:rPr lang="ko-KR" altLang="en-US" dirty="0">
                <a:latin typeface="+mj-ea"/>
                <a:ea typeface="+mj-ea"/>
              </a:rPr>
              <a:t>애니메이션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shong_high five">
            <a:hlinkClick r:id="" action="ppaction://media"/>
            <a:extLst>
              <a:ext uri="{FF2B5EF4-FFF2-40B4-BE49-F238E27FC236}">
                <a16:creationId xmlns:a16="http://schemas.microsoft.com/office/drawing/2014/main" id="{FA1787F6-2722-4E23-B5E9-F2CCF6EED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2871" y="2021190"/>
            <a:ext cx="2511839" cy="2511839"/>
          </a:xfrm>
          <a:prstGeom prst="rect">
            <a:avLst/>
          </a:prstGeom>
        </p:spPr>
      </p:pic>
      <p:pic>
        <p:nvPicPr>
          <p:cNvPr id="8" name="사진찍는 냥이2">
            <a:hlinkClick r:id="" action="ppaction://media"/>
            <a:extLst>
              <a:ext uri="{FF2B5EF4-FFF2-40B4-BE49-F238E27FC236}">
                <a16:creationId xmlns:a16="http://schemas.microsoft.com/office/drawing/2014/main" id="{B0F2FD0A-F3F1-4189-A908-37EE01BB53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06434" y="2021190"/>
            <a:ext cx="2511839" cy="2511839"/>
          </a:xfrm>
          <a:prstGeom prst="rect">
            <a:avLst/>
          </a:prstGeom>
        </p:spPr>
      </p:pic>
      <p:pic>
        <p:nvPicPr>
          <p:cNvPr id="11" name="사진찍는 미니">
            <a:hlinkClick r:id="" action="ppaction://media"/>
            <a:extLst>
              <a:ext uri="{FF2B5EF4-FFF2-40B4-BE49-F238E27FC236}">
                <a16:creationId xmlns:a16="http://schemas.microsoft.com/office/drawing/2014/main" id="{11527EA1-7D69-4565-8BE3-50E19BAB02D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649997" y="2021190"/>
            <a:ext cx="2511839" cy="2511839"/>
          </a:xfrm>
          <a:prstGeom prst="rect">
            <a:avLst/>
          </a:prstGeom>
        </p:spPr>
      </p:pic>
      <p:pic>
        <p:nvPicPr>
          <p:cNvPr id="12" name="stand_idle">
            <a:hlinkClick r:id="" action="ppaction://media"/>
            <a:extLst>
              <a:ext uri="{FF2B5EF4-FFF2-40B4-BE49-F238E27FC236}">
                <a16:creationId xmlns:a16="http://schemas.microsoft.com/office/drawing/2014/main" id="{BE9B9E96-A844-4CFD-8B71-52149180B7D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2871" y="4679560"/>
            <a:ext cx="2174737" cy="2174737"/>
          </a:xfrm>
          <a:prstGeom prst="rect">
            <a:avLst/>
          </a:prstGeom>
        </p:spPr>
      </p:pic>
      <p:pic>
        <p:nvPicPr>
          <p:cNvPr id="14" name="sit_idle">
            <a:hlinkClick r:id="" action="ppaction://media"/>
            <a:extLst>
              <a:ext uri="{FF2B5EF4-FFF2-40B4-BE49-F238E27FC236}">
                <a16:creationId xmlns:a16="http://schemas.microsoft.com/office/drawing/2014/main" id="{4F314A7B-1ADC-4B67-816E-550DBC5BCCD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74233" y="4675263"/>
            <a:ext cx="2174738" cy="21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1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8524805" y="3677991"/>
            <a:ext cx="1781258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캐릭터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1089" y="233533"/>
            <a:ext cx="486030" cy="696537"/>
            <a:chOff x="459869" y="329851"/>
            <a:chExt cx="486030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69" y="329851"/>
              <a:ext cx="486030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량이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601656-4CA6-43AB-9B35-E95C6971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4" y="2270959"/>
            <a:ext cx="10758093" cy="3805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CBF282-7C4D-4FC4-BB7F-5230CB091803}"/>
              </a:ext>
            </a:extLst>
          </p:cNvPr>
          <p:cNvSpPr txBox="1"/>
          <p:nvPr/>
        </p:nvSpPr>
        <p:spPr>
          <a:xfrm>
            <a:off x="290491" y="6248400"/>
            <a:ext cx="1053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종과 교복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일본식 의상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기모노등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바리에이션을</a:t>
            </a:r>
            <a:r>
              <a:rPr lang="ko-KR" altLang="en-US" dirty="0">
                <a:latin typeface="+mj-ea"/>
                <a:ea typeface="+mj-ea"/>
              </a:rPr>
              <a:t> 포함해 총 나올 수 있는 캐릭터의 숫자는 </a:t>
            </a:r>
            <a:r>
              <a:rPr lang="en-US" altLang="ko-KR" dirty="0">
                <a:latin typeface="+mj-ea"/>
                <a:ea typeface="+mj-ea"/>
              </a:rPr>
              <a:t>27</a:t>
            </a:r>
            <a:r>
              <a:rPr lang="ko-KR" altLang="en-US" dirty="0">
                <a:latin typeface="+mj-ea"/>
                <a:ea typeface="+mj-ea"/>
              </a:rPr>
              <a:t>개 입니다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41089" y="233533"/>
            <a:ext cx="486030" cy="696537"/>
            <a:chOff x="459869" y="329851"/>
            <a:chExt cx="486030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69" y="329851"/>
              <a:ext cx="486030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덕자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BF282-7C4D-4FC4-BB7F-5230CB091803}"/>
              </a:ext>
            </a:extLst>
          </p:cNvPr>
          <p:cNvSpPr txBox="1"/>
          <p:nvPr/>
        </p:nvSpPr>
        <p:spPr>
          <a:xfrm>
            <a:off x="467484" y="6241773"/>
            <a:ext cx="947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종과 액세서리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종으로 총 나올 </a:t>
            </a:r>
            <a:r>
              <a:rPr lang="ko-KR" altLang="en-US" dirty="0" err="1">
                <a:latin typeface="+mj-ea"/>
                <a:ea typeface="+mj-ea"/>
              </a:rPr>
              <a:t>수있는</a:t>
            </a:r>
            <a:r>
              <a:rPr lang="ko-KR" altLang="en-US" dirty="0">
                <a:latin typeface="+mj-ea"/>
                <a:ea typeface="+mj-ea"/>
              </a:rPr>
              <a:t> 캐릭터의 숫자는 </a:t>
            </a:r>
            <a:r>
              <a:rPr lang="en-US" altLang="ko-KR" dirty="0">
                <a:latin typeface="+mj-ea"/>
                <a:ea typeface="+mj-ea"/>
              </a:rPr>
              <a:t>9</a:t>
            </a:r>
            <a:r>
              <a:rPr lang="ko-KR" altLang="en-US" dirty="0">
                <a:latin typeface="+mj-ea"/>
                <a:ea typeface="+mj-ea"/>
              </a:rPr>
              <a:t>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 err="1">
                <a:latin typeface="+mj-ea"/>
                <a:ea typeface="+mj-ea"/>
              </a:rPr>
              <a:t>덕자의</a:t>
            </a:r>
            <a:r>
              <a:rPr lang="ko-KR" altLang="en-US" dirty="0">
                <a:latin typeface="+mj-ea"/>
                <a:ea typeface="+mj-ea"/>
              </a:rPr>
              <a:t> 경우 비율 문제로 하의를 제작 할 수 없어 옷을 입히는 쪽보다는 장신구를 활용해 제작하였습니다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EE0877-9A72-41F8-9260-7EA0606A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91" y="2149464"/>
            <a:ext cx="4435880" cy="38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09309" y="233533"/>
            <a:ext cx="1013419" cy="696537"/>
            <a:chOff x="196176" y="329851"/>
            <a:chExt cx="1013419" cy="696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196176" y="329851"/>
              <a:ext cx="1013419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쿠로</a:t>
              </a: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 </a:t>
              </a: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&amp; </a:t>
              </a: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하나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BF282-7C4D-4FC4-BB7F-5230CB091803}"/>
              </a:ext>
            </a:extLst>
          </p:cNvPr>
          <p:cNvSpPr txBox="1"/>
          <p:nvPr/>
        </p:nvSpPr>
        <p:spPr>
          <a:xfrm>
            <a:off x="315343" y="6401555"/>
            <a:ext cx="853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종과 의상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그리고 나머지 </a:t>
            </a:r>
            <a:r>
              <a:rPr lang="ko-KR" altLang="en-US" dirty="0" err="1">
                <a:latin typeface="+mj-ea"/>
                <a:ea typeface="+mj-ea"/>
              </a:rPr>
              <a:t>바리에이션으로</a:t>
            </a:r>
            <a:r>
              <a:rPr lang="ko-KR" altLang="en-US" dirty="0">
                <a:latin typeface="+mj-ea"/>
                <a:ea typeface="+mj-ea"/>
              </a:rPr>
              <a:t> 총 나올 수 있는 캐릭터는 </a:t>
            </a:r>
            <a:r>
              <a:rPr lang="en-US" altLang="ko-KR" dirty="0">
                <a:latin typeface="+mj-ea"/>
                <a:ea typeface="+mj-ea"/>
              </a:rPr>
              <a:t>9</a:t>
            </a:r>
            <a:r>
              <a:rPr lang="ko-KR" altLang="en-US" dirty="0">
                <a:latin typeface="+mj-ea"/>
                <a:ea typeface="+mj-ea"/>
              </a:rPr>
              <a:t>종입니다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현재 늙은 </a:t>
            </a:r>
            <a:r>
              <a:rPr lang="ko-KR" altLang="en-US" dirty="0" err="1">
                <a:latin typeface="+mj-ea"/>
                <a:ea typeface="+mj-ea"/>
              </a:rPr>
              <a:t>쿠로</a:t>
            </a:r>
            <a:r>
              <a:rPr lang="ko-KR" altLang="en-US" dirty="0">
                <a:latin typeface="+mj-ea"/>
                <a:ea typeface="+mj-ea"/>
              </a:rPr>
              <a:t> 컨셉 </a:t>
            </a:r>
            <a:r>
              <a:rPr lang="ko-KR" altLang="en-US" dirty="0" err="1">
                <a:latin typeface="+mj-ea"/>
                <a:ea typeface="+mj-ea"/>
              </a:rPr>
              <a:t>제작중으로</a:t>
            </a:r>
            <a:r>
              <a:rPr lang="ko-KR" altLang="en-US" dirty="0">
                <a:latin typeface="+mj-ea"/>
                <a:ea typeface="+mj-ea"/>
              </a:rPr>
              <a:t> 늙은 </a:t>
            </a:r>
            <a:r>
              <a:rPr lang="ko-KR" altLang="en-US" dirty="0" err="1">
                <a:latin typeface="+mj-ea"/>
                <a:ea typeface="+mj-ea"/>
              </a:rPr>
              <a:t>쿠로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완성시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 캐릭터 추가 여력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12914-6F12-450E-8663-37935CA1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4" y="1867696"/>
            <a:ext cx="987880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109310" y="233533"/>
            <a:ext cx="1013419" cy="384721"/>
            <a:chOff x="196177" y="329851"/>
            <a:chExt cx="1013419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196177" y="329851"/>
              <a:ext cx="1013419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미니 </a:t>
              </a:r>
              <a:r>
                <a:rPr lang="en-US" altLang="ko-KR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&amp; </a:t>
              </a: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민지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BF282-7C4D-4FC4-BB7F-5230CB091803}"/>
              </a:ext>
            </a:extLst>
          </p:cNvPr>
          <p:cNvSpPr txBox="1"/>
          <p:nvPr/>
        </p:nvSpPr>
        <p:spPr>
          <a:xfrm>
            <a:off x="4141382" y="1209883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8</a:t>
            </a:r>
            <a:r>
              <a:rPr lang="ko-KR" altLang="en-US" dirty="0">
                <a:latin typeface="+mj-ea"/>
                <a:ea typeface="+mj-ea"/>
              </a:rPr>
              <a:t>종 의상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벌로 총 나올 수 있는 캐릭터의 개수는 </a:t>
            </a:r>
            <a:r>
              <a:rPr lang="en-US" altLang="ko-KR" dirty="0">
                <a:latin typeface="+mj-ea"/>
                <a:ea typeface="+mj-ea"/>
              </a:rPr>
              <a:t>32</a:t>
            </a:r>
            <a:r>
              <a:rPr lang="ko-KR" altLang="en-US" dirty="0">
                <a:latin typeface="+mj-ea"/>
                <a:ea typeface="+mj-ea"/>
              </a:rPr>
              <a:t>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D7DF37-6526-414C-9DEA-B40175AC6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3" y="1209883"/>
            <a:ext cx="3641363" cy="64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373004" y="233533"/>
            <a:ext cx="486030" cy="384721"/>
            <a:chOff x="459871" y="329851"/>
            <a:chExt cx="486030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71" y="329851"/>
              <a:ext cx="486030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문팔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6D64A-207A-4C60-A2AE-68C9815D3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" y="2238249"/>
            <a:ext cx="10945753" cy="376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AB497-B0DC-44C5-AA27-00053531AC37}"/>
              </a:ext>
            </a:extLst>
          </p:cNvPr>
          <p:cNvSpPr txBox="1"/>
          <p:nvPr/>
        </p:nvSpPr>
        <p:spPr>
          <a:xfrm>
            <a:off x="1757644" y="6098873"/>
            <a:ext cx="772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종과 의상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벌 </a:t>
            </a:r>
            <a:r>
              <a:rPr lang="ko-KR" altLang="en-US" dirty="0" err="1">
                <a:latin typeface="+mj-ea"/>
                <a:ea typeface="+mj-ea"/>
              </a:rPr>
              <a:t>바리에이션으로</a:t>
            </a:r>
            <a:r>
              <a:rPr lang="ko-KR" altLang="en-US" dirty="0">
                <a:latin typeface="+mj-ea"/>
                <a:ea typeface="+mj-ea"/>
              </a:rPr>
              <a:t> 나올 수 있는 캐릭터의 개수는 </a:t>
            </a:r>
            <a:r>
              <a:rPr lang="en-US" altLang="ko-KR" dirty="0">
                <a:latin typeface="+mj-ea"/>
                <a:ea typeface="+mj-ea"/>
              </a:rPr>
              <a:t>12</a:t>
            </a:r>
            <a:r>
              <a:rPr lang="ko-KR" altLang="en-US" dirty="0">
                <a:latin typeface="+mj-ea"/>
                <a:ea typeface="+mj-ea"/>
              </a:rPr>
              <a:t>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31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373004" y="233533"/>
            <a:ext cx="486030" cy="384721"/>
            <a:chOff x="459871" y="329851"/>
            <a:chExt cx="486030" cy="38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459871" y="329851"/>
              <a:ext cx="486030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문팔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AB497-B0DC-44C5-AA27-00053531AC37}"/>
              </a:ext>
            </a:extLst>
          </p:cNvPr>
          <p:cNvSpPr txBox="1"/>
          <p:nvPr/>
        </p:nvSpPr>
        <p:spPr>
          <a:xfrm>
            <a:off x="2508766" y="6350665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텍스쳐</a:t>
            </a:r>
            <a:r>
              <a:rPr lang="ko-KR" altLang="en-US" dirty="0">
                <a:latin typeface="+mj-ea"/>
                <a:ea typeface="+mj-ea"/>
              </a:rPr>
              <a:t> 변경으로 나올 수 있는 캐릭터의 개수는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D01137-955C-4566-9E69-046B63164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15" y="2365478"/>
            <a:ext cx="4028698" cy="37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9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6248542" y="3677991"/>
            <a:ext cx="4057521" cy="11063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애니메이션 연출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5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11125</TotalTime>
  <Words>265</Words>
  <Application>Microsoft Office PowerPoint</Application>
  <PresentationFormat>사용자 지정</PresentationFormat>
  <Paragraphs>75</Paragraphs>
  <Slides>15</Slides>
  <Notes>0</Notes>
  <HiddenSlides>0</HiddenSlides>
  <MMClips>38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Century</vt:lpstr>
      <vt:lpstr>넥슨Lv2고딕</vt:lpstr>
      <vt:lpstr>넥슨Lv2고딕 Light</vt:lpstr>
      <vt:lpstr>Arial</vt:lpstr>
      <vt:lpstr>G마켓 산스 TTF Bold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517</cp:revision>
  <dcterms:created xsi:type="dcterms:W3CDTF">2021-11-10T06:22:07Z</dcterms:created>
  <dcterms:modified xsi:type="dcterms:W3CDTF">2023-08-17T09:36:35Z</dcterms:modified>
</cp:coreProperties>
</file>